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96944" cy="24482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 smtClean="0"/>
              <a:t>«Причины потребления ПАВ несовершеннолетними. Памятка для родителей/законных представителей»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445224"/>
            <a:ext cx="396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Социально-психологическая служба</a:t>
            </a:r>
          </a:p>
          <a:p>
            <a:r>
              <a:rPr lang="ru-RU" dirty="0" smtClean="0"/>
              <a:t>МБОУ СОШ №1 г. Лакинск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5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20257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</a:rPr>
              <a:t>Наиболее типичные </a:t>
            </a:r>
            <a:r>
              <a:rPr lang="ru-RU" sz="2800" dirty="0" smtClean="0">
                <a:effectLst/>
              </a:rPr>
              <a:t>причины, по которым подростки решают попробовать ПАВ (</a:t>
            </a:r>
            <a:r>
              <a:rPr lang="ru-RU" sz="2800" dirty="0" err="1" smtClean="0">
                <a:effectLst/>
              </a:rPr>
              <a:t>психоактивные</a:t>
            </a:r>
            <a:r>
              <a:rPr lang="ru-RU" sz="2800" dirty="0" smtClean="0">
                <a:effectLst/>
              </a:rPr>
              <a:t> вещества):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772816"/>
            <a:ext cx="8712968" cy="439248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1.Любопытство.</a:t>
            </a:r>
          </a:p>
          <a:p>
            <a:pPr algn="l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2.Давление группы, отсутствие навыка отказа.</a:t>
            </a:r>
          </a:p>
          <a:p>
            <a:pPr algn="l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3.Попытка решить семейные или личные проблемы.</a:t>
            </a:r>
          </a:p>
          <a:p>
            <a:pPr algn="l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Установить дружеские отношения со сверстниками.</a:t>
            </a:r>
          </a:p>
          <a:p>
            <a:pPr algn="l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5..Сенсация, возможность привлечь внимание.</a:t>
            </a:r>
          </a:p>
          <a:p>
            <a:pPr algn="l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6.Скука, неумение интересно проводить свободное время</a:t>
            </a:r>
          </a:p>
        </p:txBody>
      </p:sp>
    </p:spTree>
    <p:extLst>
      <p:ext uri="{BB962C8B-B14F-4D97-AF65-F5344CB8AC3E}">
        <p14:creationId xmlns:p14="http://schemas.microsoft.com/office/powerpoint/2010/main" val="14627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8026088" cy="141860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Несколько правил, позволяющих предотвратить потребление ПАВ подростками: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7772400" cy="44644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Общайтесь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другом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Общение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основная человеческая потребность, особенно для родителей и детей. Отсутствие общения с вами заставляет ребенка обращаться к другим людям, которые могли бы с ним поговорить.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 кто они и что посоветуют Вашему ребенку?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этом, старайтесь быть инициатором откровенного, открытого общения со своим ребенком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Выслушивайте друг друга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Умение слушать — основа эффективного общения, но делать это не так легко, как может показаться со стороны. Умение слушать означает: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   быть внимательным к ребенку;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   выслушивать его точку зрения;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   уделять внимание взглядам и чувствам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3549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39552" y="548680"/>
            <a:ext cx="8280920" cy="38884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3. Ставьте себя на его место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	Подростку </a:t>
            </a:r>
            <a:r>
              <a:rPr lang="ru-RU" dirty="0"/>
              <a:t>часто кажется, что его проблемы никто и никогда не переживал. Было бы неплохо показать, что </a:t>
            </a:r>
            <a:r>
              <a:rPr lang="ru-RU" b="1" dirty="0"/>
              <a:t>вы осознаете, насколько ему сложно</a:t>
            </a:r>
            <a:r>
              <a:rPr lang="ru-RU" dirty="0"/>
              <a:t>. Можно рассказать какие-то похожие истории из вашего детства или ваших знакомых. Договоритесь, что он может обратиться к вам в любой момент, когда ему это действительно необходимо. Главное, чтобы ребенок чувствовал, что вам всегда интересно, что с ним происходит. Если Вам удастся стать своему ребенку ДРУГОМ, вы будете самым счастливым родителем!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49080"/>
            <a:ext cx="3341593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548680"/>
            <a:ext cx="8147248" cy="39604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4. Подавайте </a:t>
            </a:r>
            <a:r>
              <a:rPr lang="ru-RU" b="1" dirty="0"/>
              <a:t>пример 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Алкоголь</a:t>
            </a:r>
            <a:r>
              <a:rPr lang="ru-RU" dirty="0"/>
              <a:t>, табак и медицинские препараты используются многими людьми. Конечно, употребление любого из вышеуказанных веществ законно, но здесь очень важен родительский пример. Родительское пристрастие к алкоголю и декларируемый запрет на него для детей дает повод обвинить вас в неискренности, в "двойной морали". </a:t>
            </a:r>
            <a:r>
              <a:rPr lang="ru-RU" b="1" dirty="0"/>
              <a:t>Несовершенные сами, мы не можем вырастить совершенных детей!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12378"/>
            <a:ext cx="3672408" cy="240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Признаки, по которым можно определить, что ребенок начал употреблять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1556792"/>
            <a:ext cx="8075240" cy="461540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• Резкие перепады в настроении ребенка: беспричинное возбуждение, апатия, смех без повода или сонливость.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Изменение ритма сна ребенка: в течение дня он сонлив, вял, медлителен, а после вечерней прогулки выглядит бодрым и энергичным.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Изменение аппетита и поведения ребенка во время еды: может целыми днями не есть и не жаловаться на то, что голоден, а после прогулки готов проглотить целого "слона".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Общение по телефону с использованием странных слов, понятных только говорящим.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Потеря интереса к прежним увлечениям, занятиям.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Исчезновение денег и вещей из дома.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Проявление раннее не свойственной грубости, лживость, изворотливость.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Незнакомый, странный запах, который порой исходит от ребенка.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1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8219256" cy="4615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Все перечисленное - </a:t>
            </a:r>
            <a:r>
              <a:rPr lang="ru-RU" b="1" dirty="0"/>
              <a:t>только повод задуматься</a:t>
            </a:r>
            <a:r>
              <a:rPr lang="ru-RU" dirty="0"/>
              <a:t>, все ли в порядке. Ведь характер ребенка, его поведение в семье </a:t>
            </a:r>
            <a:r>
              <a:rPr lang="ru-RU" b="1" dirty="0"/>
              <a:t>с возрастом меняются</a:t>
            </a:r>
            <a:r>
              <a:rPr lang="ru-RU" dirty="0"/>
              <a:t>. И по первому изменению поведения ребенка сильно волноваться не стоит. Но необходимо продолжить наблюдение за ребенком, если такие признаки вы будете наблюдать и дальше. Если у вас все же возникли подозрения по поводу употребления </a:t>
            </a:r>
            <a:r>
              <a:rPr lang="ru-RU" dirty="0" smtClean="0"/>
              <a:t>ПАВ, вы можете обратиться к социально-психологической службе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2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202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«Причины потребления ПАВ несовершеннолетними. Памятка для родителей/законных представителей»</vt:lpstr>
      <vt:lpstr>Наиболее типичные причины, по которым подростки решают попробовать ПАВ (психоактивные вещества):</vt:lpstr>
      <vt:lpstr>Несколько правил, позволяющих предотвратить потребление ПАВ подростками:</vt:lpstr>
      <vt:lpstr>Презентация PowerPoint</vt:lpstr>
      <vt:lpstr>Презентация PowerPoint</vt:lpstr>
      <vt:lpstr>Признаки, по которым можно определить, что ребенок начал употреблять ПАВ.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«Причины потребления ПАВ несовершеннолетними. Памятка для родителей/законных представителей»</dc:title>
  <dc:creator>9800</dc:creator>
  <cp:lastModifiedBy>9800</cp:lastModifiedBy>
  <cp:revision>3</cp:revision>
  <dcterms:created xsi:type="dcterms:W3CDTF">2021-06-02T09:22:23Z</dcterms:created>
  <dcterms:modified xsi:type="dcterms:W3CDTF">2021-06-02T09:47:21Z</dcterms:modified>
</cp:coreProperties>
</file>